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58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D6629B-9883-448D-96F2-2AF45B03FAD9}" type="datetimeFigureOut">
              <a:rPr lang="en-US" smtClean="0"/>
              <a:pPr/>
              <a:t>6/7/2023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1D3B9E-F515-4F61-BD47-A0FCEBE5C820}" type="slidenum">
              <a:rPr lang="en-US" smtClean="0"/>
              <a:pPr/>
              <a:t>‹#›</a:t>
            </a:fld>
            <a:endParaRPr lang="en-US"/>
          </a:p>
        </p:txBody>
      </p:sp>
    </p:spTree>
    <p:extLst>
      <p:ext uri="{BB962C8B-B14F-4D97-AF65-F5344CB8AC3E}">
        <p14:creationId xmlns:p14="http://schemas.microsoft.com/office/powerpoint/2010/main" val="4156770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1D3B9E-F515-4F61-BD47-A0FCEBE5C820}" type="slidenum">
              <a:rPr lang="en-US" smtClean="0"/>
              <a:pPr/>
              <a:t>9</a:t>
            </a:fld>
            <a:endParaRPr lang="en-US"/>
          </a:p>
        </p:txBody>
      </p:sp>
    </p:spTree>
    <p:extLst>
      <p:ext uri="{BB962C8B-B14F-4D97-AF65-F5344CB8AC3E}">
        <p14:creationId xmlns:p14="http://schemas.microsoft.com/office/powerpoint/2010/main" val="25997011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829F173-F709-4046-84A5-509E49B42913}" type="datetimeFigureOut">
              <a:rPr lang="en-US" smtClean="0"/>
              <a:pPr/>
              <a:t>6/7/2023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4EBFE1E-5D03-4F8E-82AB-6FA8549D823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829F173-F709-4046-84A5-509E49B42913}" type="datetimeFigureOut">
              <a:rPr lang="en-US" smtClean="0"/>
              <a:pPr/>
              <a:t>6/7/2023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4EBFE1E-5D03-4F8E-82AB-6FA8549D823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829F173-F709-4046-84A5-509E49B42913}" type="datetimeFigureOut">
              <a:rPr lang="en-US" smtClean="0"/>
              <a:pPr/>
              <a:t>6/7/2023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4EBFE1E-5D03-4F8E-82AB-6FA8549D823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829F173-F709-4046-84A5-509E49B42913}" type="datetimeFigureOut">
              <a:rPr lang="en-US" smtClean="0"/>
              <a:pPr/>
              <a:t>6/7/2023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4EBFE1E-5D03-4F8E-82AB-6FA8549D8231}"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829F173-F709-4046-84A5-509E49B42913}" type="datetimeFigureOut">
              <a:rPr lang="en-US" smtClean="0"/>
              <a:pPr/>
              <a:t>6/7/2023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4EBFE1E-5D03-4F8E-82AB-6FA8549D8231}"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829F173-F709-4046-84A5-509E49B42913}" type="datetimeFigureOut">
              <a:rPr lang="en-US" smtClean="0"/>
              <a:pPr/>
              <a:t>6/7/2023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4EBFE1E-5D03-4F8E-82AB-6FA8549D8231}"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829F173-F709-4046-84A5-509E49B42913}" type="datetimeFigureOut">
              <a:rPr lang="en-US" smtClean="0"/>
              <a:pPr/>
              <a:t>6/7/2023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4EBFE1E-5D03-4F8E-82AB-6FA8549D823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829F173-F709-4046-84A5-509E49B42913}" type="datetimeFigureOut">
              <a:rPr lang="en-US" smtClean="0"/>
              <a:pPr/>
              <a:t>6/7/2023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4EBFE1E-5D03-4F8E-82AB-6FA8549D8231}"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829F173-F709-4046-84A5-509E49B42913}" type="datetimeFigureOut">
              <a:rPr lang="en-US" smtClean="0"/>
              <a:pPr/>
              <a:t>6/7/2023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4EBFE1E-5D03-4F8E-82AB-6FA8549D823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829F173-F709-4046-84A5-509E49B42913}" type="datetimeFigureOut">
              <a:rPr lang="en-US" smtClean="0"/>
              <a:pPr/>
              <a:t>6/7/2023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4EBFE1E-5D03-4F8E-82AB-6FA8549D823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829F173-F709-4046-84A5-509E49B42913}" type="datetimeFigureOut">
              <a:rPr lang="en-US" smtClean="0"/>
              <a:pPr/>
              <a:t>6/7/2023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4EBFE1E-5D03-4F8E-82AB-6FA8549D8231}"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829F173-F709-4046-84A5-509E49B42913}" type="datetimeFigureOut">
              <a:rPr lang="en-US" smtClean="0"/>
              <a:pPr/>
              <a:t>6/7/2023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4EBFE1E-5D03-4F8E-82AB-6FA8549D823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learias.com/second-world-war/"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First World War (1914-1918): Causes and Consequences</a:t>
            </a:r>
            <a:br>
              <a:rPr lang="en-US" b="1" dirty="0"/>
            </a:br>
            <a:endParaRPr lang="en-US" dirty="0"/>
          </a:p>
        </p:txBody>
      </p:sp>
      <p:sp>
        <p:nvSpPr>
          <p:cNvPr id="3" name="Subtitle 2"/>
          <p:cNvSpPr>
            <a:spLocks noGrp="1"/>
          </p:cNvSpPr>
          <p:nvPr>
            <p:ph type="subTitle" idx="1"/>
          </p:nvPr>
        </p:nvSpPr>
        <p:spPr>
          <a:xfrm>
            <a:off x="762000" y="3581400"/>
            <a:ext cx="7772400" cy="1199704"/>
          </a:xfrm>
        </p:spPr>
        <p:txBody>
          <a:bodyPr>
            <a:normAutofit fontScale="70000" lnSpcReduction="20000"/>
          </a:bodyPr>
          <a:lstStyle/>
          <a:p>
            <a:r>
              <a:rPr lang="en-IN" b="1" dirty="0" smtClean="0">
                <a:solidFill>
                  <a:srgbClr val="FF0000"/>
                </a:solidFill>
              </a:rPr>
              <a:t>Prepared By,</a:t>
            </a:r>
          </a:p>
          <a:p>
            <a:r>
              <a:rPr lang="en-IN" b="1" dirty="0" smtClean="0">
                <a:solidFill>
                  <a:srgbClr val="002060"/>
                </a:solidFill>
              </a:rPr>
              <a:t>Prof. Jalal Uddin Ahmed</a:t>
            </a:r>
          </a:p>
          <a:p>
            <a:r>
              <a:rPr lang="en-IN" b="1" dirty="0" err="1" smtClean="0">
                <a:solidFill>
                  <a:srgbClr val="00B050"/>
                </a:solidFill>
              </a:rPr>
              <a:t>HoD</a:t>
            </a:r>
            <a:r>
              <a:rPr lang="en-IN" b="1" dirty="0" smtClean="0">
                <a:solidFill>
                  <a:srgbClr val="00B050"/>
                </a:solidFill>
              </a:rPr>
              <a:t> of Political Science</a:t>
            </a:r>
          </a:p>
          <a:p>
            <a:r>
              <a:rPr lang="en-IN" b="1" dirty="0" smtClean="0">
                <a:solidFill>
                  <a:srgbClr val="00B050"/>
                </a:solidFill>
              </a:rPr>
              <a:t>West Goalpara College</a:t>
            </a:r>
            <a:endParaRPr lang="en-US" b="1" dirty="0">
              <a:solidFill>
                <a:srgbClr val="00B05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First World War (World War I) is considered as one of the largest wars in history. The world’s great powers assembled in two opposing alliances: the </a:t>
            </a:r>
            <a:r>
              <a:rPr lang="en-US" b="1" dirty="0"/>
              <a:t>Allies</a:t>
            </a:r>
            <a:r>
              <a:rPr lang="en-US" dirty="0"/>
              <a:t> (British Empire, France and the Russian Empire) versus the </a:t>
            </a:r>
            <a:r>
              <a:rPr lang="en-US" b="1" dirty="0"/>
              <a:t>Central Powers</a:t>
            </a:r>
            <a:r>
              <a:rPr lang="en-US" dirty="0"/>
              <a:t> (Germany and Austria-Hungary). WWI lasted from 28 July 1914 to 11 November 1918.</a:t>
            </a:r>
          </a:p>
        </p:txBody>
      </p:sp>
      <p:sp>
        <p:nvSpPr>
          <p:cNvPr id="2" name="Title 1"/>
          <p:cNvSpPr>
            <a:spLocks noGrp="1"/>
          </p:cNvSpPr>
          <p:nvPr>
            <p:ph type="title"/>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buNone/>
            </a:pPr>
            <a:r>
              <a:rPr lang="en-US" b="1" dirty="0"/>
              <a:t>(1) Conflict between Imperialist countries: Ambition of Germany</a:t>
            </a:r>
          </a:p>
          <a:p>
            <a:r>
              <a:rPr lang="en-US" dirty="0"/>
              <a:t>Conflict between old imperialist countries (</a:t>
            </a:r>
            <a:r>
              <a:rPr lang="en-US" dirty="0" err="1"/>
              <a:t>Eg</a:t>
            </a:r>
            <a:r>
              <a:rPr lang="en-US" dirty="0"/>
              <a:t>: Britain and France) </a:t>
            </a:r>
            <a:r>
              <a:rPr lang="en-US" dirty="0" err="1"/>
              <a:t>vs</a:t>
            </a:r>
            <a:r>
              <a:rPr lang="en-US" dirty="0"/>
              <a:t> new imperialist countries (</a:t>
            </a:r>
            <a:r>
              <a:rPr lang="en-US" dirty="0" err="1"/>
              <a:t>Eg</a:t>
            </a:r>
            <a:r>
              <a:rPr lang="en-US" dirty="0"/>
              <a:t>: Germany).</a:t>
            </a:r>
          </a:p>
          <a:p>
            <a:r>
              <a:rPr lang="en-US" dirty="0"/>
              <a:t>Germany ship – Imperator.</a:t>
            </a:r>
          </a:p>
          <a:p>
            <a:r>
              <a:rPr lang="en-US" dirty="0"/>
              <a:t>German railway line – from Berlin to Baghdad.</a:t>
            </a:r>
          </a:p>
          <a:p>
            <a:pPr>
              <a:buNone/>
            </a:pPr>
            <a:r>
              <a:rPr lang="en-US" b="1" dirty="0"/>
              <a:t>(2) Ultra Nationalism</a:t>
            </a:r>
          </a:p>
          <a:p>
            <a:r>
              <a:rPr lang="en-US" dirty="0"/>
              <a:t>Pan Slav movement – Russian, Polish, </a:t>
            </a:r>
            <a:r>
              <a:rPr lang="en-US" dirty="0" err="1"/>
              <a:t>Czhech</a:t>
            </a:r>
            <a:r>
              <a:rPr lang="en-US" dirty="0"/>
              <a:t>, Serb, Bulgaria and Greek.</a:t>
            </a:r>
          </a:p>
          <a:p>
            <a:r>
              <a:rPr lang="en-US" dirty="0"/>
              <a:t>Pan German movement.</a:t>
            </a:r>
          </a:p>
          <a:p>
            <a:pPr>
              <a:buNone/>
            </a:pPr>
            <a:r>
              <a:rPr lang="en-US" b="1" dirty="0"/>
              <a:t>(3) Military Alliance</a:t>
            </a:r>
          </a:p>
          <a:p>
            <a:r>
              <a:rPr lang="en-US" b="1" dirty="0"/>
              <a:t>Triple Alliance or Central Powers (1882)</a:t>
            </a:r>
            <a:r>
              <a:rPr lang="en-US" dirty="0"/>
              <a:t> – Germany, Italy, Austria-Hungary.</a:t>
            </a:r>
          </a:p>
          <a:p>
            <a:r>
              <a:rPr lang="en-US" b="1" dirty="0"/>
              <a:t>Triple Entente or Allies (1907)</a:t>
            </a:r>
            <a:r>
              <a:rPr lang="en-US" dirty="0"/>
              <a:t> – Britain, France, Russia.</a:t>
            </a:r>
          </a:p>
          <a:p>
            <a:endParaRPr lang="en-US" dirty="0"/>
          </a:p>
        </p:txBody>
      </p:sp>
      <p:sp>
        <p:nvSpPr>
          <p:cNvPr id="2" name="Title 1"/>
          <p:cNvSpPr>
            <a:spLocks noGrp="1"/>
          </p:cNvSpPr>
          <p:nvPr>
            <p:ph type="title"/>
          </p:nvPr>
        </p:nvSpPr>
        <p:spPr/>
        <p:txBody>
          <a:bodyPr/>
          <a:lstStyle/>
          <a:p>
            <a:r>
              <a:rPr lang="en-US" dirty="0" smtClean="0"/>
              <a:t>causes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buNone/>
            </a:pPr>
            <a:r>
              <a:rPr lang="en-US" b="1" dirty="0"/>
              <a:t>(4) International Anarchy</a:t>
            </a:r>
          </a:p>
          <a:p>
            <a:r>
              <a:rPr lang="en-US" dirty="0"/>
              <a:t>Secret agreement between Britain and France allowing Britain to control Egypt and France to take over Morocco. Germany opposed, but settled with a part of French Congo.</a:t>
            </a:r>
          </a:p>
          <a:p>
            <a:r>
              <a:rPr lang="en-US" dirty="0"/>
              <a:t>Hague conference of 1882 and 1907 failed to emerge as an international </a:t>
            </a:r>
            <a:r>
              <a:rPr lang="en-US" dirty="0" err="1"/>
              <a:t>organisation</a:t>
            </a:r>
            <a:r>
              <a:rPr lang="en-US" dirty="0"/>
              <a:t>.</a:t>
            </a:r>
          </a:p>
          <a:p>
            <a:pPr>
              <a:buNone/>
            </a:pPr>
            <a:r>
              <a:rPr lang="en-US" b="1" dirty="0"/>
              <a:t>(5) Balkan Wars</a:t>
            </a:r>
          </a:p>
          <a:p>
            <a:r>
              <a:rPr lang="en-US" dirty="0"/>
              <a:t>Many Balkan nations (Serbia, Bulgaria, Albania, Greece and Montenegro) were under the control of Turkey. They defeated Turkey in the First Balkan War. The subsequent war was between the Balkan countries themselves – </a:t>
            </a:r>
            <a:r>
              <a:rPr lang="en-US" dirty="0" err="1"/>
              <a:t>Eg</a:t>
            </a:r>
            <a:r>
              <a:rPr lang="en-US" dirty="0"/>
              <a:t>:  Serbia </a:t>
            </a:r>
            <a:r>
              <a:rPr lang="en-US" dirty="0" err="1"/>
              <a:t>vs</a:t>
            </a:r>
            <a:r>
              <a:rPr lang="en-US" dirty="0"/>
              <a:t> Bulgaria.</a:t>
            </a:r>
          </a:p>
          <a:p>
            <a:r>
              <a:rPr lang="en-US" dirty="0"/>
              <a:t>Defeated countries like Turkey and Bulgaria sought German help.</a:t>
            </a:r>
          </a:p>
          <a:p>
            <a:pPr>
              <a:buNone/>
            </a:pPr>
            <a:r>
              <a:rPr lang="en-US" b="1" dirty="0"/>
              <a:t>(6) Alsace-Loraine</a:t>
            </a:r>
          </a:p>
          <a:p>
            <a:r>
              <a:rPr lang="en-US" dirty="0"/>
              <a:t>During German unification, Germany got Alsace-Loraine from France. France wanted to capture Alsace-Loraine back from Germany.</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buNone/>
            </a:pPr>
            <a:r>
              <a:rPr lang="en-US" b="1" dirty="0"/>
              <a:t>Immediate Cause: assassination of Francis Ferdinand</a:t>
            </a:r>
          </a:p>
          <a:p>
            <a:r>
              <a:rPr lang="en-US" dirty="0"/>
              <a:t>Austrian Archduke Francis Ferdinand was assassinated by a Serbian native (in Bosnia). Austria declared war on Serbia on 28th July, 1914. [Reason for assassination: Annexation by Austria the Bosnia-Herzegovina, against the congress of Berlin, 1878]</a:t>
            </a:r>
          </a:p>
          <a:p>
            <a:pPr>
              <a:buNone/>
            </a:pPr>
            <a:r>
              <a:rPr lang="en-US" dirty="0"/>
              <a:t>Note: Although Italy was a member of the Triple Alliance alongside Germany and Austria-Hungary, it did not join the Central Powers, as Austria-Hungary had taken the offensive, against the terms of the alliance. These alliances were </a:t>
            </a:r>
            <a:r>
              <a:rPr lang="en-US" dirty="0" err="1"/>
              <a:t>reorganised</a:t>
            </a:r>
            <a:r>
              <a:rPr lang="en-US" dirty="0"/>
              <a:t> and expanded as more nations entered the war: Italy, Japan and the United States joined the Allies, while the Ottoman Empire and Bulgaria joined the Central Powers.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buNone/>
            </a:pPr>
            <a:r>
              <a:rPr lang="en-US" b="1" dirty="0"/>
              <a:t>Treaty of Versailles, Paris</a:t>
            </a:r>
          </a:p>
          <a:p>
            <a:r>
              <a:rPr lang="en-US" dirty="0"/>
              <a:t>Germany signed a treaty with Allies (Triple Entente) on 28th June 1919. It was signed at Versailles, near Paris. (14 points)</a:t>
            </a:r>
          </a:p>
          <a:p>
            <a:r>
              <a:rPr lang="en-US" b="1" dirty="0"/>
              <a:t>Leaders:</a:t>
            </a:r>
            <a:r>
              <a:rPr lang="en-US" dirty="0"/>
              <a:t> Clemenceau – France, Lloyd George – Britain, Woodrow Wilson – USA, Orlando – Italy.</a:t>
            </a:r>
          </a:p>
          <a:p>
            <a:pPr>
              <a:buNone/>
            </a:pPr>
            <a:endParaRPr lang="en-US" b="1" dirty="0" smtClean="0"/>
          </a:p>
          <a:p>
            <a:pPr>
              <a:buNone/>
            </a:pPr>
            <a:r>
              <a:rPr lang="en-US" b="1" dirty="0" smtClean="0"/>
              <a:t>Treaties </a:t>
            </a:r>
            <a:r>
              <a:rPr lang="en-US" b="1" dirty="0"/>
              <a:t>after World War I</a:t>
            </a:r>
          </a:p>
          <a:p>
            <a:r>
              <a:rPr lang="en-US" dirty="0"/>
              <a:t>Treaty of Paris – with Germany.</a:t>
            </a:r>
          </a:p>
          <a:p>
            <a:r>
              <a:rPr lang="en-US" dirty="0"/>
              <a:t>Treaty of </a:t>
            </a:r>
            <a:r>
              <a:rPr lang="en-US" dirty="0" err="1"/>
              <a:t>St.Germaine</a:t>
            </a:r>
            <a:r>
              <a:rPr lang="en-US" dirty="0"/>
              <a:t> – with Austria.</a:t>
            </a:r>
          </a:p>
          <a:p>
            <a:r>
              <a:rPr lang="en-US" dirty="0"/>
              <a:t>Treaty of </a:t>
            </a:r>
            <a:r>
              <a:rPr lang="en-US" dirty="0" err="1"/>
              <a:t>Trianon</a:t>
            </a:r>
            <a:r>
              <a:rPr lang="en-US" dirty="0"/>
              <a:t>- with Hungary.</a:t>
            </a:r>
          </a:p>
          <a:p>
            <a:r>
              <a:rPr lang="en-US" dirty="0"/>
              <a:t>Treaty of Neuilly – with Bulgaria.</a:t>
            </a:r>
          </a:p>
          <a:p>
            <a:r>
              <a:rPr lang="en-US" dirty="0"/>
              <a:t>Treaty of </a:t>
            </a:r>
            <a:r>
              <a:rPr lang="en-US" dirty="0" err="1"/>
              <a:t>Severes</a:t>
            </a:r>
            <a:r>
              <a:rPr lang="en-US" dirty="0"/>
              <a:t> – with Turkey.</a:t>
            </a:r>
          </a:p>
          <a:p>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Rule of King ended in Germany: Germany became a republic on November 1918. The German Emperor Kaiser William II fled to Holland.</a:t>
            </a:r>
          </a:p>
          <a:p>
            <a:r>
              <a:rPr lang="en-US" dirty="0"/>
              <a:t>Around 1 </a:t>
            </a:r>
            <a:r>
              <a:rPr lang="en-US" dirty="0" err="1"/>
              <a:t>crore</a:t>
            </a:r>
            <a:r>
              <a:rPr lang="en-US" dirty="0"/>
              <a:t> people were killed.</a:t>
            </a:r>
          </a:p>
          <a:p>
            <a:r>
              <a:rPr lang="en-US" dirty="0"/>
              <a:t>Unemployment and famine.</a:t>
            </a:r>
          </a:p>
          <a:p>
            <a:r>
              <a:rPr lang="en-US" dirty="0"/>
              <a:t>Epidemics.</a:t>
            </a:r>
          </a:p>
          <a:p>
            <a:r>
              <a:rPr lang="en-US" dirty="0"/>
              <a:t>The fall of Russian empire after October revolution (1917) which resulted in the formation of USSR (1922)</a:t>
            </a:r>
          </a:p>
          <a:p>
            <a:r>
              <a:rPr lang="en-US" dirty="0"/>
              <a:t>Emergence of USA as a super power.</a:t>
            </a:r>
          </a:p>
          <a:p>
            <a:endParaRPr lang="en-US" dirty="0"/>
          </a:p>
        </p:txBody>
      </p:sp>
      <p:sp>
        <p:nvSpPr>
          <p:cNvPr id="2" name="Title 1"/>
          <p:cNvSpPr>
            <a:spLocks noGrp="1"/>
          </p:cNvSpPr>
          <p:nvPr>
            <p:ph type="title"/>
          </p:nvPr>
        </p:nvSpPr>
        <p:spPr/>
        <p:txBody>
          <a:bodyPr>
            <a:normAutofit fontScale="90000"/>
          </a:bodyPr>
          <a:lstStyle/>
          <a:p>
            <a:r>
              <a:rPr lang="en-US" b="1" dirty="0"/>
              <a:t>Consequences of First World War</a:t>
            </a:r>
            <a:br>
              <a:rPr lang="en-US" b="1" dirty="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a:t>Beginning of the end of European supremacy.</a:t>
            </a:r>
          </a:p>
          <a:p>
            <a:r>
              <a:rPr lang="en-US" dirty="0"/>
              <a:t>Japan became a powerful country in Asia.</a:t>
            </a:r>
          </a:p>
          <a:p>
            <a:r>
              <a:rPr lang="en-US" dirty="0"/>
              <a:t>Poland, Yugoslavia and Czechoslovakia became new independent states.</a:t>
            </a:r>
          </a:p>
          <a:p>
            <a:r>
              <a:rPr lang="en-US" dirty="0"/>
              <a:t>Baltic countries – Estonia, Latvia and </a:t>
            </a:r>
            <a:r>
              <a:rPr lang="en-US" dirty="0" err="1"/>
              <a:t>Lithvania</a:t>
            </a:r>
            <a:r>
              <a:rPr lang="en-US" dirty="0"/>
              <a:t> – became independent.</a:t>
            </a:r>
          </a:p>
          <a:p>
            <a:r>
              <a:rPr lang="en-US" dirty="0"/>
              <a:t>Rule of </a:t>
            </a:r>
            <a:r>
              <a:rPr lang="en-US" dirty="0" err="1"/>
              <a:t>Ottamans</a:t>
            </a:r>
            <a:r>
              <a:rPr lang="en-US" dirty="0"/>
              <a:t> came to an end in Turkey.</a:t>
            </a:r>
          </a:p>
          <a:p>
            <a:r>
              <a:rPr lang="en-US" dirty="0"/>
              <a:t>New boundary lines were drawn for Austria, Germany and Turkey.</a:t>
            </a:r>
          </a:p>
          <a:p>
            <a:r>
              <a:rPr lang="en-US" dirty="0"/>
              <a:t>Strengthened independence movements in Asia and Africa.</a:t>
            </a:r>
          </a:p>
          <a:p>
            <a:r>
              <a:rPr lang="en-US" dirty="0"/>
              <a:t>League of Nations came into being.</a:t>
            </a:r>
          </a:p>
          <a:p>
            <a:r>
              <a:rPr lang="en-US" dirty="0"/>
              <a:t>Germany had to return Alsace-Loraine to France.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German colonies were shared.</a:t>
            </a:r>
          </a:p>
          <a:p>
            <a:r>
              <a:rPr lang="en-US" dirty="0"/>
              <a:t>Germany gave up Saar coal field.</a:t>
            </a:r>
          </a:p>
          <a:p>
            <a:r>
              <a:rPr lang="en-US" dirty="0"/>
              <a:t>Germany gave up Polish corridor, and made city of Danzig independent.</a:t>
            </a:r>
          </a:p>
          <a:p>
            <a:r>
              <a:rPr lang="en-US" dirty="0"/>
              <a:t>Monarchy was abolished in Germany, Austria, Hungary, Turkey and Russia.</a:t>
            </a:r>
          </a:p>
          <a:p>
            <a:r>
              <a:rPr lang="en-US" dirty="0"/>
              <a:t>The harsh clauses of the Treaty of Versailles finally resulted in the </a:t>
            </a:r>
            <a:r>
              <a:rPr lang="en-US" u="sng" dirty="0">
                <a:hlinkClick r:id="rId3"/>
              </a:rPr>
              <a:t>second world war</a:t>
            </a:r>
            <a:r>
              <a:rPr lang="en-US" dirty="0"/>
              <a:t>.</a:t>
            </a:r>
            <a:endParaRPr lang="en-US"/>
          </a:p>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TotalTime>
  <Words>548</Words>
  <Application>Microsoft Office PowerPoint</Application>
  <PresentationFormat>On-screen Show (4:3)</PresentationFormat>
  <Paragraphs>60</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Calibri</vt:lpstr>
      <vt:lpstr>Lucida Sans Unicode</vt:lpstr>
      <vt:lpstr>Verdana</vt:lpstr>
      <vt:lpstr>Wingdings 2</vt:lpstr>
      <vt:lpstr>Wingdings 3</vt:lpstr>
      <vt:lpstr>Concourse</vt:lpstr>
      <vt:lpstr>First World War (1914-1918): Causes and Consequences </vt:lpstr>
      <vt:lpstr>PowerPoint Presentation</vt:lpstr>
      <vt:lpstr>causes</vt:lpstr>
      <vt:lpstr>PowerPoint Presentation</vt:lpstr>
      <vt:lpstr>PowerPoint Presentation</vt:lpstr>
      <vt:lpstr>PowerPoint Presentation</vt:lpstr>
      <vt:lpstr>Consequences of First World War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World War (1914-1918): Causes and Consequences</dc:title>
  <dc:creator>Userr</dc:creator>
  <cp:lastModifiedBy>Myrul islam</cp:lastModifiedBy>
  <cp:revision>7</cp:revision>
  <dcterms:created xsi:type="dcterms:W3CDTF">2022-01-04T05:19:13Z</dcterms:created>
  <dcterms:modified xsi:type="dcterms:W3CDTF">2023-06-07T11:27:19Z</dcterms:modified>
</cp:coreProperties>
</file>