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58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1898B-246A-4926-ABBD-0129542FDEB5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52197-33F2-49D8-9F89-936D88F6FA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11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52197-33F2-49D8-9F89-936D88F6FAC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38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2"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ig_thum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8600"/>
            <a:ext cx="8637304" cy="624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80772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Lecture on Fundamental Right</a:t>
            </a:r>
            <a:r>
              <a:rPr 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4648200"/>
            <a:ext cx="6324600" cy="1752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Prof. Jalal Uddin Ahmed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Associate Professor &amp; HOD,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Department of Political Science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West Goalpara College</a:t>
            </a:r>
          </a:p>
          <a:p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2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undamentalRight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447800"/>
            <a:ext cx="8610600" cy="502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Kinds of Fundamental Rights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wheel spokes="2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ticle 14, 15, 16, 17, 18 and 19 of Indian Constitution Detailed Explan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90600"/>
            <a:ext cx="8828588" cy="5486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5105400" cy="5334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Right to Equality </a:t>
            </a:r>
            <a:endParaRPr 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2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5105400" cy="5334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Right to Liberty 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maxres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95400"/>
            <a:ext cx="8534400" cy="495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2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467600" cy="5334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Right  Against Exploitation 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3nepao5cqouvxdnk2xcttnavj36jc3sachvcdoaizecfr3dnitcq_3_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37015"/>
            <a:ext cx="8839200" cy="5692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2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467600" cy="5334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Right  to Freedom of Religion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ap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001956"/>
            <a:ext cx="8781288" cy="5627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2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467600" cy="5334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Cultural and Educational Rights 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sssssss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066800"/>
            <a:ext cx="8991600" cy="556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2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467600" cy="5334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Right to Constitutional Remedies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remedie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942974"/>
            <a:ext cx="8754533" cy="5686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2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467600" cy="533400"/>
          </a:xfrm>
        </p:spPr>
        <p:txBody>
          <a:bodyPr>
            <a:normAutofit fontScale="90000"/>
          </a:bodyPr>
          <a:lstStyle/>
          <a:p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ownloa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93" y="124112"/>
            <a:ext cx="8865507" cy="6581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2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48</Words>
  <Application>Microsoft Office PowerPoint</Application>
  <PresentationFormat>On-screen Show (4:3)</PresentationFormat>
  <Paragraphs>13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Lecture on Fundamental Right </vt:lpstr>
      <vt:lpstr>Kinds of Fundamental Rights</vt:lpstr>
      <vt:lpstr>Right to Equality </vt:lpstr>
      <vt:lpstr>Right to Liberty </vt:lpstr>
      <vt:lpstr>Right  Against Exploitation </vt:lpstr>
      <vt:lpstr>Right  to Freedom of Religion</vt:lpstr>
      <vt:lpstr>Cultural and Educational Rights </vt:lpstr>
      <vt:lpstr>Right to Constitutional Remedies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on Fundamental Right</dc:title>
  <dc:creator>Admin</dc:creator>
  <cp:lastModifiedBy>Myrul islam</cp:lastModifiedBy>
  <cp:revision>11</cp:revision>
  <dcterms:created xsi:type="dcterms:W3CDTF">2006-08-16T00:00:00Z</dcterms:created>
  <dcterms:modified xsi:type="dcterms:W3CDTF">2023-06-07T11:27:42Z</dcterms:modified>
</cp:coreProperties>
</file>